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5" r:id="rId3"/>
    <p:sldId id="257" r:id="rId4"/>
    <p:sldId id="258" r:id="rId5"/>
    <p:sldId id="263" r:id="rId6"/>
    <p:sldId id="266" r:id="rId7"/>
    <p:sldId id="259" r:id="rId8"/>
    <p:sldId id="262" r:id="rId9"/>
    <p:sldId id="260" r:id="rId10"/>
    <p:sldId id="261" r:id="rId11"/>
    <p:sldId id="268" r:id="rId12"/>
    <p:sldId id="270" r:id="rId13"/>
    <p:sldId id="267" r:id="rId1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38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8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2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9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1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1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3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3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4B5D2B-8C07-4EBF-86CE-796C7E77F0E4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7D359A-3FB7-4EC8-BA29-06BE8388B1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38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ence.tv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Telegram 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L’esperienza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di Florence TV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7" b="25297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i="1" dirty="0" smtClean="0">
                <a:solidFill>
                  <a:srgbClr val="FF0000"/>
                </a:solidFill>
              </a:rPr>
              <a:t>Web tv </a:t>
            </a:r>
          </a:p>
          <a:p>
            <a:r>
              <a:rPr lang="it-IT" i="1" dirty="0" smtClean="0">
                <a:solidFill>
                  <a:srgbClr val="FF0000"/>
                </a:solidFill>
              </a:rPr>
              <a:t>Città metropolitana di Firenze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21810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Rassegna stampa (gennaio 2019)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952194"/>
            <a:ext cx="3661255" cy="364170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229600" y="1865095"/>
            <a:ext cx="3667280" cy="4023360"/>
          </a:xfrm>
        </p:spPr>
        <p:txBody>
          <a:bodyPr/>
          <a:lstStyle/>
          <a:p>
            <a:r>
              <a:rPr lang="it-IT" dirty="0" smtClean="0"/>
              <a:t>- Rassegna stampa audio</a:t>
            </a:r>
          </a:p>
          <a:p>
            <a:r>
              <a:rPr lang="it-IT" dirty="0" smtClean="0"/>
              <a:t>- Cadenza settimanale o bisettimanale</a:t>
            </a:r>
          </a:p>
          <a:p>
            <a:r>
              <a:rPr lang="it-IT" dirty="0" smtClean="0"/>
              <a:t>- Servizio a rotazione per i 3 redattori (occasione formativa per noi giornalisti e servizio al cittadino)</a:t>
            </a:r>
          </a:p>
          <a:p>
            <a:pPr marL="0" indent="0">
              <a:buNone/>
            </a:pPr>
            <a:r>
              <a:rPr lang="it-IT" dirty="0" smtClean="0"/>
              <a:t>- Contenuto </a:t>
            </a:r>
            <a:r>
              <a:rPr lang="it-IT" dirty="0" smtClean="0">
                <a:solidFill>
                  <a:srgbClr val="FF0000"/>
                </a:solidFill>
              </a:rPr>
              <a:t>esclusivo</a:t>
            </a:r>
            <a:r>
              <a:rPr lang="it-IT" dirty="0" smtClean="0"/>
              <a:t> con rilancio sugli altri social, tramite link diretto al post su Telegram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01" y="1952194"/>
            <a:ext cx="3628073" cy="37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UN LIVE LUNGO UN GIORNO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2" y="2004644"/>
            <a:ext cx="2885819" cy="3745525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34" y="1921646"/>
            <a:ext cx="2412543" cy="402272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86" y="1083433"/>
            <a:ext cx="2166786" cy="48609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61" y="0"/>
            <a:ext cx="2636259" cy="4587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61" y="2977696"/>
            <a:ext cx="2038008" cy="36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nostra esperienza su telegram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smtClean="0"/>
              <a:t> Guardarsi intorno: canali amici/competitor, analisi tono di voce </a:t>
            </a:r>
          </a:p>
          <a:p>
            <a:pPr marL="0" indent="0">
              <a:buNone/>
            </a:pPr>
            <a:r>
              <a:rPr lang="it-IT" dirty="0" smtClean="0"/>
              <a:t>e materiali</a:t>
            </a:r>
          </a:p>
          <a:p>
            <a:pPr>
              <a:buFontTx/>
              <a:buChar char="-"/>
            </a:pPr>
            <a:r>
              <a:rPr lang="it-IT" dirty="0" smtClean="0"/>
              <a:t> Replicare strategie convincenti dal punto di vista dell’utente</a:t>
            </a:r>
          </a:p>
          <a:p>
            <a:pPr>
              <a:buFontTx/>
              <a:buChar char="-"/>
            </a:pPr>
            <a:r>
              <a:rPr lang="it-IT" dirty="0"/>
              <a:t> </a:t>
            </a:r>
            <a:r>
              <a:rPr lang="it-IT" dirty="0" smtClean="0"/>
              <a:t>Sperimentare (su Telegram c’è ancora spazio e margine per «sbagliare» e «inventare»</a:t>
            </a:r>
          </a:p>
          <a:p>
            <a:pPr>
              <a:buFontTx/>
              <a:buChar char="-"/>
            </a:pPr>
            <a:r>
              <a:rPr lang="it-IT" dirty="0"/>
              <a:t> </a:t>
            </a:r>
            <a:r>
              <a:rPr lang="it-IT" dirty="0" smtClean="0"/>
              <a:t>Usarlo..!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6" y="342900"/>
            <a:ext cx="2524126" cy="2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Grazie!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Find me on Telegram </a:t>
            </a:r>
            <a:r>
              <a:rPr lang="it-IT" dirty="0">
                <a:sym typeface="Wingdings" panose="05000000000000000000" pitchFamily="2" charset="2"/>
              </a:rPr>
              <a:t>:) </a:t>
            </a:r>
          </a:p>
          <a:p>
            <a:r>
              <a:rPr lang="it-IT" dirty="0">
                <a:sym typeface="Wingdings" panose="05000000000000000000" pitchFamily="2" charset="2"/>
              </a:rPr>
              <a:t>@Agnese_Fedeli </a:t>
            </a:r>
            <a:endParaRPr lang="it-IT" dirty="0" smtClean="0">
              <a:sym typeface="Wingdings" panose="05000000000000000000" pitchFamily="2" charset="2"/>
            </a:endParaRPr>
          </a:p>
          <a:p>
            <a:r>
              <a:rPr lang="it-IT" dirty="0" smtClean="0">
                <a:sym typeface="Wingdings" panose="05000000000000000000" pitchFamily="2" charset="2"/>
              </a:rPr>
              <a:t>@florencetv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1" y="1695448"/>
            <a:ext cx="2524126" cy="2524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32" y="1914525"/>
            <a:ext cx="2305049" cy="230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18" y="1744026"/>
            <a:ext cx="2493644" cy="249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Florence tv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t="-418" r="447"/>
          <a:stretch/>
        </p:blipFill>
        <p:spPr>
          <a:xfrm>
            <a:off x="6610351" y="-28575"/>
            <a:ext cx="4257674" cy="688657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4754880" cy="4051935"/>
          </a:xfrm>
        </p:spPr>
        <p:txBody>
          <a:bodyPr/>
          <a:lstStyle/>
          <a:p>
            <a:r>
              <a:rPr lang="it-IT" dirty="0" smtClean="0"/>
              <a:t>Web tv Città Metro Firenze</a:t>
            </a:r>
          </a:p>
          <a:p>
            <a:r>
              <a:rPr lang="it-IT" dirty="0" smtClean="0">
                <a:hlinkClick r:id="rId3"/>
              </a:rPr>
              <a:t>www.florence.tv</a:t>
            </a:r>
            <a:endParaRPr lang="it-IT" dirty="0" smtClean="0"/>
          </a:p>
          <a:p>
            <a:r>
              <a:rPr lang="it-IT" dirty="0" smtClean="0"/>
              <a:t>Facebook</a:t>
            </a:r>
          </a:p>
          <a:p>
            <a:r>
              <a:rPr lang="it-IT" dirty="0" smtClean="0"/>
              <a:t>Twitter</a:t>
            </a:r>
          </a:p>
          <a:p>
            <a:pPr marL="0" indent="0">
              <a:buNone/>
            </a:pPr>
            <a:r>
              <a:rPr lang="it-IT" dirty="0" smtClean="0"/>
              <a:t> Telegram </a:t>
            </a:r>
          </a:p>
          <a:p>
            <a:pPr marL="0" indent="0">
              <a:buNone/>
            </a:pPr>
            <a:r>
              <a:rPr lang="it-IT" dirty="0" smtClean="0"/>
              <a:t> Instagram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Telegram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«Ma non bastava Whattsapp?!»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676525"/>
            <a:ext cx="9720073" cy="2495550"/>
          </a:xfrm>
        </p:spPr>
        <p:txBody>
          <a:bodyPr/>
          <a:lstStyle/>
          <a:p>
            <a:r>
              <a:rPr lang="it-IT" b="1" dirty="0" smtClean="0"/>
              <a:t>- Canali WA</a:t>
            </a:r>
            <a:r>
              <a:rPr lang="it-IT" dirty="0" smtClean="0"/>
              <a:t>: fino a 256 iscritti</a:t>
            </a:r>
            <a:r>
              <a:rPr lang="en-US" dirty="0" smtClean="0"/>
              <a:t> | </a:t>
            </a:r>
            <a:r>
              <a:rPr lang="en-US" b="1" dirty="0" smtClean="0"/>
              <a:t>Telegram</a:t>
            </a:r>
            <a:r>
              <a:rPr lang="en-US" dirty="0" smtClean="0"/>
              <a:t>: </a:t>
            </a:r>
            <a:r>
              <a:rPr lang="en-US" dirty="0" err="1" smtClean="0"/>
              <a:t>infiniti</a:t>
            </a:r>
            <a:endParaRPr lang="en-US" dirty="0" smtClean="0"/>
          </a:p>
          <a:p>
            <a:r>
              <a:rPr lang="it-IT" b="1" dirty="0" smtClean="0"/>
              <a:t>- Versalità d’uso</a:t>
            </a:r>
            <a:r>
              <a:rPr lang="it-IT" dirty="0" smtClean="0"/>
              <a:t>: possibilità di condividere live audio/video, oltre a link, testi, immagini, gallery fotografiche, gallery instagram, file fino ad 1,5 giga &gt; ad esempio molto utile per </a:t>
            </a:r>
            <a:r>
              <a:rPr lang="it-IT" b="1" dirty="0" smtClean="0"/>
              <a:t>UFFICI STAMPA </a:t>
            </a:r>
          </a:p>
          <a:p>
            <a:r>
              <a:rPr lang="it-IT" dirty="0" smtClean="0"/>
              <a:t>- Maggiore </a:t>
            </a:r>
            <a:r>
              <a:rPr lang="it-IT" b="1" dirty="0" smtClean="0"/>
              <a:t>tutela</a:t>
            </a:r>
            <a:r>
              <a:rPr lang="it-IT" dirty="0" smtClean="0"/>
              <a:t> per gli utenti perché non c’è scambio di numero di telefono (neanche con gli amministratori del gruppo)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6" y="238125"/>
            <a:ext cx="2524126" cy="2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Canale di Florence TV</a:t>
            </a:r>
            <a:r>
              <a:rPr lang="it-IT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Aperto a </a:t>
            </a:r>
            <a:r>
              <a:rPr lang="it-IT" dirty="0" smtClean="0">
                <a:solidFill>
                  <a:srgbClr val="FF0000"/>
                </a:solidFill>
              </a:rPr>
              <a:t>fine ottobre 2017</a:t>
            </a:r>
          </a:p>
          <a:p>
            <a:r>
              <a:rPr lang="it-IT" dirty="0" smtClean="0"/>
              <a:t>Marzo 2019: </a:t>
            </a:r>
            <a:r>
              <a:rPr lang="it-IT" dirty="0" smtClean="0">
                <a:solidFill>
                  <a:srgbClr val="FF0000"/>
                </a:solidFill>
              </a:rPr>
              <a:t>421 </a:t>
            </a:r>
            <a:r>
              <a:rPr lang="it-IT" dirty="0" smtClean="0">
                <a:solidFill>
                  <a:srgbClr val="FF0000"/>
                </a:solidFill>
              </a:rPr>
              <a:t>iscritti </a:t>
            </a: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Qualche confronto in </a:t>
            </a:r>
            <a:r>
              <a:rPr lang="it-IT" dirty="0" smtClean="0">
                <a:solidFill>
                  <a:srgbClr val="FF0000"/>
                </a:solidFill>
              </a:rPr>
              <a:t>Toscana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Canale ufficiale Regione Toscana: </a:t>
            </a:r>
            <a:r>
              <a:rPr lang="it-IT" dirty="0" smtClean="0"/>
              <a:t>412</a:t>
            </a:r>
            <a:endParaRPr lang="it-IT" dirty="0"/>
          </a:p>
          <a:p>
            <a:r>
              <a:rPr lang="it-IT" dirty="0" smtClean="0"/>
              <a:t>- Comune Empoli: </a:t>
            </a:r>
            <a:r>
              <a:rPr lang="it-IT" dirty="0" smtClean="0"/>
              <a:t>460</a:t>
            </a:r>
            <a:endParaRPr lang="it-IT" dirty="0" smtClean="0"/>
          </a:p>
          <a:p>
            <a:r>
              <a:rPr lang="it-IT" dirty="0" smtClean="0"/>
              <a:t>- Muoversi in Toscana: 150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570" y="3257550"/>
            <a:ext cx="4754880" cy="2276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Qualche confronto </a:t>
            </a:r>
            <a:r>
              <a:rPr lang="it-IT" dirty="0" smtClean="0">
                <a:solidFill>
                  <a:srgbClr val="FF0000"/>
                </a:solidFill>
              </a:rPr>
              <a:t>extraregionale</a:t>
            </a: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- Comune </a:t>
            </a:r>
            <a:r>
              <a:rPr lang="it-IT" dirty="0"/>
              <a:t>Trieste: circa 5mila 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- Muoversi </a:t>
            </a:r>
            <a:r>
              <a:rPr lang="it-IT" dirty="0"/>
              <a:t>a Venezia: circa </a:t>
            </a:r>
            <a:r>
              <a:rPr lang="it-IT" dirty="0" smtClean="0"/>
              <a:t>3.500</a:t>
            </a:r>
          </a:p>
          <a:p>
            <a:pPr>
              <a:buFontTx/>
              <a:buChar char="-"/>
            </a:pPr>
            <a:r>
              <a:rPr lang="it-IT" dirty="0" smtClean="0"/>
              <a:t> Miur: quasi 5,5 mila</a:t>
            </a:r>
          </a:p>
          <a:p>
            <a:pPr>
              <a:buFontTx/>
              <a:buChar char="-"/>
            </a:pPr>
            <a:r>
              <a:rPr lang="it-IT" dirty="0" smtClean="0"/>
              <a:t> Mise: 345</a:t>
            </a:r>
            <a:endParaRPr lang="it-IT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257175"/>
            <a:ext cx="2524126" cy="2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Workflow e Piano editoriale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- Redazione di </a:t>
            </a:r>
            <a:r>
              <a:rPr lang="it-IT" dirty="0" smtClean="0">
                <a:solidFill>
                  <a:srgbClr val="FF0000"/>
                </a:solidFill>
              </a:rPr>
              <a:t>3 giornalisti </a:t>
            </a:r>
            <a:r>
              <a:rPr lang="it-IT" dirty="0" smtClean="0"/>
              <a:t>+ collaboratori esterni</a:t>
            </a:r>
          </a:p>
          <a:p>
            <a:r>
              <a:rPr lang="it-IT" dirty="0" smtClean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Lavoro</a:t>
            </a:r>
            <a:r>
              <a:rPr lang="it-IT" dirty="0" smtClean="0"/>
              <a:t>: 60% produzione audio-video 7 giorni su 7 di «Muoversi in Toscana Info» dalle 7 alle 20 </a:t>
            </a:r>
            <a:r>
              <a:rPr lang="it-IT" dirty="0" smtClean="0">
                <a:solidFill>
                  <a:srgbClr val="FF0000"/>
                </a:solidFill>
              </a:rPr>
              <a:t>| </a:t>
            </a:r>
            <a:r>
              <a:rPr lang="it-IT" dirty="0" smtClean="0"/>
              <a:t>40% produzione di servizi giornalistici e social journalism per Florence.tv </a:t>
            </a:r>
          </a:p>
          <a:p>
            <a:r>
              <a:rPr lang="it-IT" dirty="0" smtClean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Florence.TV</a:t>
            </a:r>
            <a:r>
              <a:rPr lang="it-IT" b="1" dirty="0" smtClean="0"/>
              <a:t> </a:t>
            </a:r>
            <a:r>
              <a:rPr lang="it-IT" dirty="0" smtClean="0"/>
              <a:t>racconta le attività istituzionali di Città Metro Firenze e degli enti ad essa collegati. Produce un servizio video giornalistico originale al giorno (7 di media)</a:t>
            </a:r>
          </a:p>
          <a:p>
            <a:r>
              <a:rPr lang="it-IT" dirty="0" smtClean="0"/>
              <a:t>- </a:t>
            </a:r>
            <a:r>
              <a:rPr lang="it-IT" b="1" dirty="0" smtClean="0">
                <a:solidFill>
                  <a:srgbClr val="FF0000"/>
                </a:solidFill>
              </a:rPr>
              <a:t>Temi</a:t>
            </a:r>
            <a:r>
              <a:rPr lang="it-IT" dirty="0" smtClean="0"/>
              <a:t>: amministrazione</a:t>
            </a:r>
            <a:r>
              <a:rPr lang="it-IT" dirty="0"/>
              <a:t>, mobilità, tramviaFI, cultura, infrastruttura</a:t>
            </a:r>
            <a:r>
              <a:rPr lang="it-IT" dirty="0" smtClean="0"/>
              <a:t>...</a:t>
            </a:r>
          </a:p>
          <a:p>
            <a:r>
              <a:rPr lang="it-IT" dirty="0" smtClean="0"/>
              <a:t>- Un redattore è al desk in ogni momento della settimana &gt; OPPORTUNITA’ per garantire un posting editoriale </a:t>
            </a:r>
            <a:r>
              <a:rPr lang="it-IT" i="1" dirty="0" smtClean="0"/>
              <a:t>anche il sabato e la domenica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41" y="384048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Workflow e Piano editoriale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185416"/>
            <a:ext cx="9720073" cy="434873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piano editoriale settimanale </a:t>
            </a:r>
            <a:r>
              <a:rPr lang="it-IT" sz="2000" dirty="0"/>
              <a:t>di Florence </a:t>
            </a:r>
            <a:r>
              <a:rPr lang="it-IT" sz="2000" dirty="0" smtClean="0"/>
              <a:t>TV segue l’agenda istituzionale di Città Metro FI e Comune FI: consiglio, conferenze stampa, inaugurazioni, tavoli tecnici, allerte... </a:t>
            </a:r>
          </a:p>
          <a:p>
            <a:endParaRPr lang="it-IT" sz="2000" dirty="0" smtClean="0"/>
          </a:p>
          <a:p>
            <a:r>
              <a:rPr lang="it-IT" sz="2000" dirty="0">
                <a:solidFill>
                  <a:srgbClr val="FF0000"/>
                </a:solidFill>
              </a:rPr>
              <a:t>Obiettivo</a:t>
            </a:r>
            <a:r>
              <a:rPr lang="it-IT" sz="2000" dirty="0"/>
              <a:t>: dare visibilità alle attività istituzionali</a:t>
            </a:r>
            <a:r>
              <a:rPr lang="en-US" sz="2000" dirty="0"/>
              <a:t>, </a:t>
            </a:r>
            <a:r>
              <a:rPr lang="en-US" sz="2000" dirty="0" err="1" smtClean="0"/>
              <a:t>aumentare</a:t>
            </a:r>
            <a:r>
              <a:rPr lang="en-US" sz="2000" dirty="0" smtClean="0"/>
              <a:t> </a:t>
            </a:r>
            <a:r>
              <a:rPr lang="en-US" sz="2000" dirty="0" err="1" smtClean="0"/>
              <a:t>il</a:t>
            </a:r>
            <a:r>
              <a:rPr lang="en-US" sz="2000" dirty="0" smtClean="0"/>
              <a:t> </a:t>
            </a:r>
            <a:r>
              <a:rPr lang="en-US" sz="2000" dirty="0" err="1"/>
              <a:t>coinvolgimento</a:t>
            </a:r>
            <a:r>
              <a:rPr lang="en-US" sz="2000" dirty="0"/>
              <a:t> </a:t>
            </a:r>
            <a:r>
              <a:rPr lang="en-US" sz="2000" dirty="0" smtClean="0"/>
              <a:t>di </a:t>
            </a:r>
            <a:r>
              <a:rPr lang="en-US" sz="2000" dirty="0" err="1" smtClean="0"/>
              <a:t>cittadini</a:t>
            </a:r>
            <a:r>
              <a:rPr lang="en-US" sz="2000" dirty="0" smtClean="0"/>
              <a:t> e </a:t>
            </a:r>
            <a:r>
              <a:rPr lang="en-US" sz="2000" dirty="0" err="1" smtClean="0"/>
              <a:t>cittadine</a:t>
            </a:r>
            <a:r>
              <a:rPr lang="en-US" sz="2000" dirty="0" smtClean="0"/>
              <a:t>, </a:t>
            </a:r>
            <a:r>
              <a:rPr lang="en-US" sz="2000" dirty="0" err="1" smtClean="0"/>
              <a:t>contribuire</a:t>
            </a:r>
            <a:r>
              <a:rPr lang="en-US" sz="2000" dirty="0" smtClean="0"/>
              <a:t> </a:t>
            </a:r>
            <a:r>
              <a:rPr lang="en-US" sz="2000" dirty="0" err="1" smtClean="0"/>
              <a:t>alla</a:t>
            </a:r>
            <a:r>
              <a:rPr lang="en-US" sz="2000" dirty="0" smtClean="0"/>
              <a:t> </a:t>
            </a:r>
            <a:r>
              <a:rPr lang="en-US" sz="2000" dirty="0" err="1" smtClean="0"/>
              <a:t>diffusione</a:t>
            </a:r>
            <a:r>
              <a:rPr lang="en-US" sz="2000" dirty="0" smtClean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 smtClean="0"/>
              <a:t>informazioni</a:t>
            </a:r>
            <a:r>
              <a:rPr lang="en-US" sz="2000" dirty="0" smtClean="0"/>
              <a:t> e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servizi</a:t>
            </a:r>
            <a:r>
              <a:rPr lang="en-US" sz="2000" dirty="0" smtClean="0"/>
              <a:t> </a:t>
            </a:r>
            <a:r>
              <a:rPr lang="en-US" sz="2000" dirty="0" err="1" smtClean="0"/>
              <a:t>delle</a:t>
            </a:r>
            <a:r>
              <a:rPr lang="en-US" sz="2000" dirty="0" smtClean="0"/>
              <a:t> </a:t>
            </a:r>
            <a:r>
              <a:rPr lang="en-US" sz="2000" dirty="0" err="1" smtClean="0"/>
              <a:t>istituzioni</a:t>
            </a:r>
            <a:r>
              <a:rPr lang="en-US" sz="2000" dirty="0" smtClean="0"/>
              <a:t> </a:t>
            </a:r>
            <a:r>
              <a:rPr lang="en-US" sz="2000" dirty="0" err="1" smtClean="0"/>
              <a:t>locali</a:t>
            </a:r>
            <a:r>
              <a:rPr lang="en-US" sz="2000" dirty="0" smtClean="0"/>
              <a:t>.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>
                <a:solidFill>
                  <a:srgbClr val="FF0000"/>
                </a:solidFill>
              </a:rPr>
              <a:t>1) </a:t>
            </a:r>
            <a:r>
              <a:rPr lang="it-IT" sz="2000" dirty="0" smtClean="0"/>
              <a:t>Servizio giornalistico (speech e montaggio)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2) </a:t>
            </a:r>
            <a:r>
              <a:rPr lang="it-IT" sz="2000" dirty="0" smtClean="0"/>
              <a:t>Youtube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3) </a:t>
            </a:r>
            <a:r>
              <a:rPr lang="it-IT" sz="2000" dirty="0" smtClean="0"/>
              <a:t>Florence.TV / Cittàmetro.fi.it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4) </a:t>
            </a:r>
            <a:r>
              <a:rPr lang="it-IT" sz="2000" dirty="0" smtClean="0"/>
              <a:t>Facebook | Twitter | Telegram | Instagram</a:t>
            </a:r>
          </a:p>
          <a:p>
            <a:endParaRPr lang="it-IT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41" y="384048"/>
            <a:ext cx="1801368" cy="180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Piano editoriale: come si è evoluto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su telegram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Tre fasi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1) </a:t>
            </a:r>
            <a:r>
              <a:rPr lang="it-IT" dirty="0" smtClean="0"/>
              <a:t>Ottobre 2017 / settembre 2018: news </a:t>
            </a:r>
            <a:r>
              <a:rPr lang="it-IT" dirty="0" smtClean="0"/>
              <a:t>feed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2) </a:t>
            </a:r>
            <a:r>
              <a:rPr lang="it-IT" dirty="0" smtClean="0"/>
              <a:t>Settembre 2018 / Gennaio 2019: </a:t>
            </a:r>
            <a:r>
              <a:rPr lang="it-IT" dirty="0" smtClean="0">
                <a:solidFill>
                  <a:srgbClr val="FF0000"/>
                </a:solidFill>
              </a:rPr>
              <a:t>dirette audio </a:t>
            </a:r>
            <a:r>
              <a:rPr lang="it-IT" dirty="0" smtClean="0"/>
              <a:t>dagli eventi 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3) </a:t>
            </a:r>
            <a:r>
              <a:rPr lang="it-IT" dirty="0" smtClean="0"/>
              <a:t>Gennaio 2019 / attuale: uso di un BOT che consente una migliore formattazione, uso di reactions | </a:t>
            </a:r>
            <a:r>
              <a:rPr lang="it-IT" dirty="0" smtClean="0">
                <a:solidFill>
                  <a:srgbClr val="FF0000"/>
                </a:solidFill>
              </a:rPr>
              <a:t>format esclusivo</a:t>
            </a:r>
            <a:r>
              <a:rPr lang="it-IT" dirty="0" smtClean="0"/>
              <a:t> «rassegna stampa</a:t>
            </a:r>
            <a:r>
              <a:rPr lang="it-IT" dirty="0" smtClean="0"/>
              <a:t>»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4)</a:t>
            </a:r>
            <a:r>
              <a:rPr lang="it-IT" dirty="0" smtClean="0"/>
              <a:t> </a:t>
            </a:r>
            <a:r>
              <a:rPr lang="it-IT" i="1" dirty="0" smtClean="0">
                <a:solidFill>
                  <a:srgbClr val="FF0000"/>
                </a:solidFill>
              </a:rPr>
              <a:t>Live</a:t>
            </a:r>
            <a:r>
              <a:rPr lang="it-IT" dirty="0" smtClean="0"/>
              <a:t> &gt; 11.02.2019 Inaugurazione T2 della tramvia di Firenze (Mattarella e Toninelli)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76" y="342900"/>
            <a:ext cx="2524126" cy="25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Evoluzione post	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71675"/>
            <a:ext cx="3881036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741" y="152400"/>
            <a:ext cx="3261360" cy="651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41"/>
          <a:stretch/>
        </p:blipFill>
        <p:spPr>
          <a:xfrm>
            <a:off x="8819679" y="990600"/>
            <a:ext cx="3238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Live audio: assemblea pubblica mobilita’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(ottobre 2018)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2" y="2084832"/>
            <a:ext cx="3174274" cy="40227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94" y="2315463"/>
            <a:ext cx="3253740" cy="3619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70" y="2736024"/>
            <a:ext cx="402336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1820</TotalTime>
  <Words>537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Tw Cen MT</vt:lpstr>
      <vt:lpstr>Tw Cen MT Condensed</vt:lpstr>
      <vt:lpstr>Wingdings</vt:lpstr>
      <vt:lpstr>Wingdings 3</vt:lpstr>
      <vt:lpstr>Integral</vt:lpstr>
      <vt:lpstr>Telegram  L’esperienza di Florence TV</vt:lpstr>
      <vt:lpstr>Florence tv</vt:lpstr>
      <vt:lpstr>Telegram «Ma non bastava Whattsapp?!»  No!</vt:lpstr>
      <vt:lpstr>Canale di Florence TV  </vt:lpstr>
      <vt:lpstr>Workflow e Piano editoriale</vt:lpstr>
      <vt:lpstr>Workflow e Piano editoriale</vt:lpstr>
      <vt:lpstr>Piano editoriale: come si è evoluto  su telegram</vt:lpstr>
      <vt:lpstr>Evoluzione post </vt:lpstr>
      <vt:lpstr>Live audio: assemblea pubblica mobilita’ (ottobre 2018) </vt:lpstr>
      <vt:lpstr>Rassegna stampa (gennaio 2019)</vt:lpstr>
      <vt:lpstr>UN LIVE LUNGO UN GIORNO</vt:lpstr>
      <vt:lpstr>La nostra esperienza su telegram  </vt:lpstr>
      <vt:lpstr>Grazie!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Telegram | L’esperienza di Florence TV</dc:title>
  <dc:creator>Admin</dc:creator>
  <cp:lastModifiedBy>Admin</cp:lastModifiedBy>
  <cp:revision>35</cp:revision>
  <cp:lastPrinted>2019-03-01T08:32:09Z</cp:lastPrinted>
  <dcterms:created xsi:type="dcterms:W3CDTF">2019-02-01T14:17:22Z</dcterms:created>
  <dcterms:modified xsi:type="dcterms:W3CDTF">2019-03-05T09:37:00Z</dcterms:modified>
</cp:coreProperties>
</file>